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0"/>
  </p:notesMasterIdLst>
  <p:handoutMasterIdLst>
    <p:handoutMasterId r:id="rId21"/>
  </p:handoutMasterIdLst>
  <p:sldIdLst>
    <p:sldId id="410" r:id="rId5"/>
    <p:sldId id="391" r:id="rId6"/>
    <p:sldId id="411" r:id="rId7"/>
    <p:sldId id="412" r:id="rId8"/>
    <p:sldId id="418" r:id="rId9"/>
    <p:sldId id="414" r:id="rId10"/>
    <p:sldId id="419" r:id="rId11"/>
    <p:sldId id="413" r:id="rId12"/>
    <p:sldId id="420" r:id="rId13"/>
    <p:sldId id="415" r:id="rId14"/>
    <p:sldId id="416" r:id="rId15"/>
    <p:sldId id="417" r:id="rId16"/>
    <p:sldId id="421" r:id="rId17"/>
    <p:sldId id="422" r:id="rId18"/>
    <p:sldId id="39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27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1/13/2025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2.jpeg>
</file>

<file path=ppt/media/image3.jpeg>
</file>

<file path=ppt/media/image4.jpe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E8B76-0AF8-692D-B822-DC543697B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6BAF75-3BDF-031B-A3D5-B5DADBB6E7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F8E950-EB0B-3D82-8569-8C8C43B2E4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CD6EC-57DE-6889-BA99-5EE41B8D4F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92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55F4F-D85A-F541-3407-C19497582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DB39CF-F30C-AF7C-5386-A4270690D2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44D6B4-8689-FCFF-FDD0-5EBDA8E4A4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26B8C7-44B3-2D1B-12EF-F117F0FF19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647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43794-2EE5-8DA7-BDFD-E9DB9F6FF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8A165D-F382-2F5B-7FFB-6F24157461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6374E9-8343-2C20-372C-175B2914D2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5470E-1A05-714B-5532-61E3BF8BA0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51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E90B6-7405-1D24-9832-E7BFE2F7F3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588DEF-C0E2-BC07-4ED7-9F888D4748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4382AB-DACE-89AE-1A65-13C09BCA4D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B14F6D-7324-AC17-A5B0-8A82DC8720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011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enor.com/view/mita-miside-crazy-mita-wave-anime-gif-17704290304522993357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tenor.com/view/mita-bonk-miside-yandere-bat-gif-6288493079499513940" TargetMode="External"/><Relationship Id="rId4" Type="http://schemas.openxmlformats.org/officeDocument/2006/relationships/hyperlink" Target="https://tenor.com/view/cappie-miside-yes-no-copy-gif-5550817344992816888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/>
          <a:lstStyle/>
          <a:p>
            <a:r>
              <a:rPr lang="en-CA" dirty="0"/>
              <a:t>5</a:t>
            </a:r>
            <a:r>
              <a:rPr lang="en-US" dirty="0"/>
              <a:t> Game Ideas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206FA3-A9C4-E02C-D3B7-C48488B03DC9}"/>
              </a:ext>
            </a:extLst>
          </p:cNvPr>
          <p:cNvSpPr txBox="1"/>
          <p:nvPr/>
        </p:nvSpPr>
        <p:spPr>
          <a:xfrm>
            <a:off x="6309904" y="4166559"/>
            <a:ext cx="2392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Rodrigo Toledo Castillo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B17688-D84D-CE57-4988-77831C04E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62EEC03-1DE0-A5F6-B28C-46BAB597C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6"/>
            <a:ext cx="10873740" cy="913574"/>
          </a:xfrm>
        </p:spPr>
        <p:txBody>
          <a:bodyPr/>
          <a:lstStyle/>
          <a:p>
            <a:r>
              <a:rPr lang="en-CA" dirty="0"/>
              <a:t>My </a:t>
            </a:r>
            <a:r>
              <a:rPr lang="en-CA" dirty="0" err="1"/>
              <a:t>Yo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318951-86A7-106C-5003-894DF209591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73606" y="2305184"/>
            <a:ext cx="7644787" cy="3487185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Takes inspiration from the phycological horror aspect from DDLC and </a:t>
            </a:r>
            <a:r>
              <a:rPr lang="en-US" sz="2800" dirty="0" err="1"/>
              <a:t>MiSide</a:t>
            </a:r>
            <a:r>
              <a:rPr lang="en-US" sz="2800" dirty="0"/>
              <a:t>.</a:t>
            </a:r>
          </a:p>
          <a:p>
            <a:r>
              <a:rPr lang="en-US" sz="2800" dirty="0"/>
              <a:t>The game has a slow start playing like a visual novel interacting with the girl called </a:t>
            </a:r>
            <a:r>
              <a:rPr lang="en-US" sz="2800" dirty="0" err="1"/>
              <a:t>Yo</a:t>
            </a:r>
            <a:r>
              <a:rPr lang="en-US" sz="2800" dirty="0"/>
              <a:t>.</a:t>
            </a:r>
          </a:p>
          <a:p>
            <a:r>
              <a:rPr lang="en-US" sz="2800" dirty="0"/>
              <a:t>As the player makes decisions and/or start making notes of things that are wrong the game will switch into a world were the player is pulled in.</a:t>
            </a:r>
          </a:p>
          <a:p>
            <a:r>
              <a:rPr lang="en-US" sz="2800" dirty="0"/>
              <a:t>The start of the “real” game is when the player finds himself locked into the room of </a:t>
            </a:r>
            <a:r>
              <a:rPr lang="en-US" sz="2800" dirty="0" err="1"/>
              <a:t>Yo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AAB5D2A-49FB-5988-070A-58D7B3FA6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7397C80-CBE9-3347-A35D-1DD38CD56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9930477C-BA52-221D-07B5-AA17FF82D74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483CE73-16CE-6AFA-83BE-2AD358994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AEFD6357-265B-7795-3597-ECD5EB8F5E5A}"/>
              </a:ext>
            </a:extLst>
          </p:cNvPr>
          <p:cNvSpPr txBox="1">
            <a:spLocks/>
          </p:cNvSpPr>
          <p:nvPr/>
        </p:nvSpPr>
        <p:spPr>
          <a:xfrm>
            <a:off x="594360" y="1065631"/>
            <a:ext cx="5787226" cy="803201"/>
          </a:xfrm>
          <a:prstGeom prst="rect">
            <a:avLst/>
          </a:prstGeom>
        </p:spPr>
        <p:txBody>
          <a:bodyPr vert="horz" lIns="0" tIns="228600" rIns="0" bIns="0" rtlCol="0">
            <a:norm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Genre: Visual Novel, 2D Action, Phycological Horror, Romance, Puzzle</a:t>
            </a:r>
          </a:p>
        </p:txBody>
      </p:sp>
    </p:spTree>
    <p:extLst>
      <p:ext uri="{BB962C8B-B14F-4D97-AF65-F5344CB8AC3E}">
        <p14:creationId xmlns:p14="http://schemas.microsoft.com/office/powerpoint/2010/main" val="3320504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F423C411-7877-43BB-EA0C-23626BCB8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205" y="138022"/>
            <a:ext cx="5643593" cy="3174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roxy-image (1920×1080)">
            <a:extLst>
              <a:ext uri="{FF2B5EF4-FFF2-40B4-BE49-F238E27FC236}">
                <a16:creationId xmlns:a16="http://schemas.microsoft.com/office/drawing/2014/main" id="{3F12F170-4E98-61E8-436E-501B3915F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205" y="3545458"/>
            <a:ext cx="5643590" cy="3174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674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 descr="a cartoon girl is standing in a room with a chair and a door .">
            <a:extLst>
              <a:ext uri="{FF2B5EF4-FFF2-40B4-BE49-F238E27FC236}">
                <a16:creationId xmlns:a16="http://schemas.microsoft.com/office/drawing/2014/main" id="{1A5134BE-0391-FFE6-36B9-1EAD2F533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654" y="160848"/>
            <a:ext cx="3829526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a girl in a red sweater says hi i 'm mita on a pink background">
            <a:extLst>
              <a:ext uri="{FF2B5EF4-FFF2-40B4-BE49-F238E27FC236}">
                <a16:creationId xmlns:a16="http://schemas.microsoft.com/office/drawing/2014/main" id="{7822AA5C-B320-ED94-F417-A71C6EF33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0038" y="166061"/>
            <a:ext cx="4524375" cy="474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a girl in a red sweater is looking at the camera">
            <a:extLst>
              <a:ext uri="{FF2B5EF4-FFF2-40B4-BE49-F238E27FC236}">
                <a16:creationId xmlns:a16="http://schemas.microsoft.com/office/drawing/2014/main" id="{7A56A3DD-4423-DC0A-8429-B9D98AA849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015" y="3886774"/>
            <a:ext cx="4910766" cy="2810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2473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child and a sign&#10;&#10;Description automatically generated">
            <a:extLst>
              <a:ext uri="{FF2B5EF4-FFF2-40B4-BE49-F238E27FC236}">
                <a16:creationId xmlns:a16="http://schemas.microsoft.com/office/drawing/2014/main" id="{F7484499-9280-1833-AE30-63739ACD8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73143" y="-730012"/>
            <a:ext cx="6245713" cy="831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664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0CAE1-9947-0CA8-23C1-2523FBACF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n a white paper&#10;&#10;Description automatically generated">
            <a:extLst>
              <a:ext uri="{FF2B5EF4-FFF2-40B4-BE49-F238E27FC236}">
                <a16:creationId xmlns:a16="http://schemas.microsoft.com/office/drawing/2014/main" id="{EB8851B4-93E3-B0F7-7929-B7F739D5D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51424" y="-892116"/>
            <a:ext cx="6489150" cy="864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042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62747D-4F18-7AD1-277E-454D5E393C69}"/>
              </a:ext>
            </a:extLst>
          </p:cNvPr>
          <p:cNvSpPr txBox="1"/>
          <p:nvPr/>
        </p:nvSpPr>
        <p:spPr>
          <a:xfrm>
            <a:off x="3898277" y="3703319"/>
            <a:ext cx="559854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Tenor. (n.d.). </a:t>
            </a:r>
            <a:r>
              <a:rPr lang="en-US" i="1" dirty="0">
                <a:solidFill>
                  <a:schemeClr val="bg1"/>
                </a:solidFill>
              </a:rPr>
              <a:t>Mita </a:t>
            </a:r>
            <a:r>
              <a:rPr lang="en-US" i="1" dirty="0" err="1">
                <a:solidFill>
                  <a:schemeClr val="bg1"/>
                </a:solidFill>
              </a:rPr>
              <a:t>Miside</a:t>
            </a:r>
            <a:r>
              <a:rPr lang="en-US" i="1" dirty="0">
                <a:solidFill>
                  <a:schemeClr val="bg1"/>
                </a:solidFill>
              </a:rPr>
              <a:t> Crazy Mita Wave Anime</a:t>
            </a:r>
            <a:r>
              <a:rPr lang="en-US" dirty="0">
                <a:solidFill>
                  <a:schemeClr val="bg1"/>
                </a:solidFill>
              </a:rPr>
              <a:t>. Retrieved from </a:t>
            </a:r>
            <a:r>
              <a:rPr lang="en-US" dirty="0">
                <a:hlinkClick r:id="rId3"/>
              </a:rPr>
              <a:t>https://tenor.com/view/mita-miside-crazy-mita-wave-anime-gif-17704290304522993357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chemeClr val="bg1"/>
                </a:solidFill>
              </a:rPr>
              <a:t>Tenor. (n.d.). </a:t>
            </a:r>
            <a:r>
              <a:rPr lang="en-US" i="1" dirty="0">
                <a:solidFill>
                  <a:schemeClr val="bg1"/>
                </a:solidFill>
              </a:rPr>
              <a:t>Cappie </a:t>
            </a:r>
            <a:r>
              <a:rPr lang="en-US" i="1" dirty="0" err="1">
                <a:solidFill>
                  <a:schemeClr val="bg1"/>
                </a:solidFill>
              </a:rPr>
              <a:t>Miside</a:t>
            </a:r>
            <a:r>
              <a:rPr lang="en-US" i="1" dirty="0">
                <a:solidFill>
                  <a:schemeClr val="bg1"/>
                </a:solidFill>
              </a:rPr>
              <a:t> Yes No Copy GIF</a:t>
            </a:r>
            <a:r>
              <a:rPr lang="en-US" dirty="0">
                <a:solidFill>
                  <a:schemeClr val="bg1"/>
                </a:solidFill>
              </a:rPr>
              <a:t>. Retrieved from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https://tenor.com/view/cappie-miside-yes-no-copy-gif-5550817344992816888</a:t>
            </a:r>
            <a:br>
              <a:rPr lang="en-US" dirty="0"/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Tenor. (n.d.). </a:t>
            </a:r>
            <a:r>
              <a:rPr lang="en-US" i="1" dirty="0">
                <a:solidFill>
                  <a:schemeClr val="bg1"/>
                </a:solidFill>
              </a:rPr>
              <a:t>Mita Bonk </a:t>
            </a:r>
            <a:r>
              <a:rPr lang="en-US" i="1" dirty="0" err="1">
                <a:solidFill>
                  <a:schemeClr val="bg1"/>
                </a:solidFill>
              </a:rPr>
              <a:t>Miside</a:t>
            </a:r>
            <a:r>
              <a:rPr lang="en-US" i="1" dirty="0">
                <a:solidFill>
                  <a:schemeClr val="bg1"/>
                </a:solidFill>
              </a:rPr>
              <a:t> Yandere Bat GIF</a:t>
            </a:r>
            <a:r>
              <a:rPr lang="en-US" dirty="0">
                <a:solidFill>
                  <a:schemeClr val="bg1"/>
                </a:solidFill>
              </a:rPr>
              <a:t>. Retrieved from </a:t>
            </a:r>
            <a:r>
              <a:rPr lang="en-US" dirty="0">
                <a:hlinkClick r:id="rId5"/>
              </a:rPr>
              <a:t>https://tenor.com/view/mita-bonk-miside-yandere-bat-gif-6288493079499513940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6"/>
            <a:ext cx="10873740" cy="913574"/>
          </a:xfrm>
        </p:spPr>
        <p:txBody>
          <a:bodyPr/>
          <a:lstStyle/>
          <a:p>
            <a:r>
              <a:rPr lang="en-CA" dirty="0"/>
              <a:t>T</a:t>
            </a:r>
            <a:r>
              <a:rPr lang="en-US" dirty="0" err="1"/>
              <a:t>ouhou</a:t>
            </a:r>
            <a:r>
              <a:rPr lang="en-US" dirty="0"/>
              <a:t> Fan Game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73606" y="2305184"/>
            <a:ext cx="7644787" cy="3487185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Bullet hell mechanics from the main games such as: Graze, Spell cards and shooting modes.</a:t>
            </a:r>
          </a:p>
          <a:p>
            <a:r>
              <a:rPr lang="en-US" sz="2800" dirty="0"/>
              <a:t>Use of beautiful and difficult patterns on the attacks.</a:t>
            </a:r>
          </a:p>
          <a:p>
            <a:r>
              <a:rPr lang="en-US" sz="2800" dirty="0"/>
              <a:t>The style of music of the games that everyone loves.</a:t>
            </a:r>
          </a:p>
          <a:p>
            <a:r>
              <a:rPr lang="en-US" sz="2800" dirty="0"/>
              <a:t>Introducing OC for characters to the story.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26AA78D0-4A11-1ADB-114B-AB7AB0C8403A}"/>
              </a:ext>
            </a:extLst>
          </p:cNvPr>
          <p:cNvSpPr txBox="1">
            <a:spLocks/>
          </p:cNvSpPr>
          <p:nvPr/>
        </p:nvSpPr>
        <p:spPr>
          <a:xfrm>
            <a:off x="594360" y="1065631"/>
            <a:ext cx="5787226" cy="803201"/>
          </a:xfrm>
          <a:prstGeom prst="rect">
            <a:avLst/>
          </a:prstGeom>
        </p:spPr>
        <p:txBody>
          <a:bodyPr vert="horz" lIns="0" tIns="228600" rIns="0" bIns="0" rtlCol="0">
            <a:norm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Genre: Bullet Hell (</a:t>
            </a:r>
            <a:r>
              <a:rPr lang="en-US" dirty="0" err="1"/>
              <a:t>danmaku</a:t>
            </a:r>
            <a:r>
              <a:rPr lang="en-US" dirty="0"/>
              <a:t>), Adventure, 2D Vertical Scrolling Shooter</a:t>
            </a:r>
          </a:p>
        </p:txBody>
      </p: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CB2BF05-530B-E9FE-599A-250AC0BE2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237" y="229678"/>
            <a:ext cx="8531525" cy="639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33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DFBB1-D848-B338-F268-09F1BA8E8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F572A4-6883-535F-865C-731C47483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6"/>
            <a:ext cx="10873740" cy="913574"/>
          </a:xfrm>
        </p:spPr>
        <p:txBody>
          <a:bodyPr/>
          <a:lstStyle/>
          <a:p>
            <a:r>
              <a:rPr lang="en-CA" dirty="0"/>
              <a:t>Bomb Mania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18EEFFA-D0ED-70A2-BA23-9826AA4509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73606" y="2305184"/>
            <a:ext cx="7644787" cy="3487185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A random grid layout map with bombs currently hidden.</a:t>
            </a:r>
          </a:p>
          <a:p>
            <a:r>
              <a:rPr lang="en-US" sz="2800" dirty="0"/>
              <a:t>The different lives of the character do different things such as: skip two blocks, reveal where the bombs currently are in its surroundings, sacrifice itself and reveal random bombs in the map, etc.</a:t>
            </a:r>
          </a:p>
          <a:p>
            <a:r>
              <a:rPr lang="en-US" sz="2800" dirty="0"/>
              <a:t>Time and limited lives to try and cross the map.</a:t>
            </a:r>
          </a:p>
          <a:p>
            <a:r>
              <a:rPr lang="en-US" sz="2800" dirty="0"/>
              <a:t>The randomness of each level and difficulties that could be added into the game.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FD97D48-C823-C5EA-F9D8-1FC96CAAA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3AEB6831-F34F-533A-6A54-D27EA3F77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00F98BD-D021-0996-E7C6-AA17357AB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C9EA680-4CC5-7733-4FE3-AAB5B231C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4314B72C-65C9-6700-478E-FE345A4718B6}"/>
              </a:ext>
            </a:extLst>
          </p:cNvPr>
          <p:cNvSpPr txBox="1">
            <a:spLocks/>
          </p:cNvSpPr>
          <p:nvPr/>
        </p:nvSpPr>
        <p:spPr>
          <a:xfrm>
            <a:off x="594360" y="1065631"/>
            <a:ext cx="5787226" cy="803201"/>
          </a:xfrm>
          <a:prstGeom prst="rect">
            <a:avLst/>
          </a:prstGeom>
        </p:spPr>
        <p:txBody>
          <a:bodyPr vert="horz" lIns="0" tIns="228600" rIns="0" bIns="0" rtlCol="0">
            <a:norm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Genre: Puzzle, Strategy, Roguelike, Adventure, Survival</a:t>
            </a:r>
          </a:p>
        </p:txBody>
      </p:sp>
    </p:spTree>
    <p:extLst>
      <p:ext uri="{BB962C8B-B14F-4D97-AF65-F5344CB8AC3E}">
        <p14:creationId xmlns:p14="http://schemas.microsoft.com/office/powerpoint/2010/main" val="3352957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paper with a grid and numbers&#10;&#10;Description automatically generated with medium confidence">
            <a:extLst>
              <a:ext uri="{FF2B5EF4-FFF2-40B4-BE49-F238E27FC236}">
                <a16:creationId xmlns:a16="http://schemas.microsoft.com/office/drawing/2014/main" id="{C5DEE28B-11C9-F021-01A0-912F78399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267" y="0"/>
            <a:ext cx="91334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49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9CFE2-C931-2DB5-6ADF-A9870AF70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761D16-E236-CFC3-EFB7-3DC919BC6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6"/>
            <a:ext cx="10873740" cy="913574"/>
          </a:xfrm>
        </p:spPr>
        <p:txBody>
          <a:bodyPr/>
          <a:lstStyle/>
          <a:p>
            <a:r>
              <a:rPr lang="en-CA" dirty="0"/>
              <a:t>Speeding And Slowing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391AC42-44CC-4EEC-5D3B-1E3908DC365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73606" y="2305184"/>
            <a:ext cx="7644787" cy="3487185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Players pull back on the ball to launch it with the desired power and trajectory.</a:t>
            </a:r>
          </a:p>
          <a:p>
            <a:r>
              <a:rPr lang="en-US" sz="2800" dirty="0"/>
              <a:t>When the players grabs the ball mid-flight time slows down allowing the adjustment of the trajectory.</a:t>
            </a:r>
          </a:p>
          <a:p>
            <a:r>
              <a:rPr lang="en-US" sz="2800" dirty="0"/>
              <a:t>Reach the goal while avoiding the walls and obstacles with a time limit and count of how many pulls the player did.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F6C05D9-C9E1-32C6-7EA0-B0289DC82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D275F36-8341-CDEA-924B-F1D06D0F7BA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9353823B-601B-CAFC-65BB-273B24E1C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CE9E115C-94CD-3442-81C8-0D8CF7830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B0BFD82A-B0E3-AA02-AB13-8C47CA2579DE}"/>
              </a:ext>
            </a:extLst>
          </p:cNvPr>
          <p:cNvSpPr txBox="1">
            <a:spLocks/>
          </p:cNvSpPr>
          <p:nvPr/>
        </p:nvSpPr>
        <p:spPr>
          <a:xfrm>
            <a:off x="594360" y="1065631"/>
            <a:ext cx="5787226" cy="803201"/>
          </a:xfrm>
          <a:prstGeom prst="rect">
            <a:avLst/>
          </a:prstGeom>
        </p:spPr>
        <p:txBody>
          <a:bodyPr vert="horz" lIns="0" tIns="228600" rIns="0" bIns="0" rtlCol="0">
            <a:norm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Genre: Physics-Based Puzzle, Action, Arcade, Skill-Based</a:t>
            </a:r>
          </a:p>
        </p:txBody>
      </p:sp>
    </p:spTree>
    <p:extLst>
      <p:ext uri="{BB962C8B-B14F-4D97-AF65-F5344CB8AC3E}">
        <p14:creationId xmlns:p14="http://schemas.microsoft.com/office/powerpoint/2010/main" val="2816597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paper with a drawing on it&#10;&#10;Description automatically generated">
            <a:extLst>
              <a:ext uri="{FF2B5EF4-FFF2-40B4-BE49-F238E27FC236}">
                <a16:creationId xmlns:a16="http://schemas.microsoft.com/office/drawing/2014/main" id="{5FFFA6F7-D5E4-7C62-F974-6703E17258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267" y="0"/>
            <a:ext cx="91334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917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A0282-60BC-F360-EC98-88E5D42EA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7F45B48-EFF5-C87F-B538-E0D19EA12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6"/>
            <a:ext cx="10873740" cy="913574"/>
          </a:xfrm>
        </p:spPr>
        <p:txBody>
          <a:bodyPr/>
          <a:lstStyle/>
          <a:p>
            <a:r>
              <a:rPr lang="en-CA" dirty="0"/>
              <a:t>3 way to cross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20EBBD8-63DB-0E42-5FE0-6306AE3C705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73606" y="2305184"/>
            <a:ext cx="7698530" cy="3871329"/>
          </a:xfrm>
        </p:spPr>
        <p:txBody>
          <a:bodyPr>
            <a:normAutofit fontScale="6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300" dirty="0"/>
              <a:t>Three-Layered</a:t>
            </a:r>
            <a:r>
              <a:rPr lang="en-US" sz="3300" b="1" dirty="0"/>
              <a:t> </a:t>
            </a:r>
            <a:r>
              <a:rPr lang="en-US" sz="3300" dirty="0"/>
              <a:t>Gameplay:</a:t>
            </a:r>
          </a:p>
          <a:p>
            <a:pPr lvl="1"/>
            <a:r>
              <a:rPr lang="en-US" sz="3300" b="1" dirty="0"/>
              <a:t>Normal Layer</a:t>
            </a:r>
            <a:r>
              <a:rPr lang="en-US" sz="3300" dirty="0"/>
              <a:t>: Standard movement and platforming.</a:t>
            </a:r>
          </a:p>
          <a:p>
            <a:pPr lvl="1"/>
            <a:r>
              <a:rPr lang="en-US" sz="3300" b="1" dirty="0"/>
              <a:t>Space Layer</a:t>
            </a:r>
            <a:r>
              <a:rPr lang="en-US" sz="3300" dirty="0"/>
              <a:t>: Players can fly to higher platforms but have limited oxygen.</a:t>
            </a:r>
          </a:p>
          <a:p>
            <a:pPr lvl="1"/>
            <a:r>
              <a:rPr lang="en-US" sz="3300" b="1" dirty="0"/>
              <a:t>Heavy Layer</a:t>
            </a:r>
            <a:r>
              <a:rPr lang="en-US" sz="3300" dirty="0"/>
              <a:t>: Increased weight allows breaking weak walls or moving heavy objects but much slower.</a:t>
            </a:r>
          </a:p>
          <a:p>
            <a:r>
              <a:rPr lang="en-US" sz="3300" dirty="0"/>
              <a:t>The idea to cross thought the levels using the different layers.</a:t>
            </a:r>
          </a:p>
          <a:p>
            <a:r>
              <a:rPr lang="en-US" sz="3300" dirty="0"/>
              <a:t>The </a:t>
            </a:r>
            <a:r>
              <a:rPr lang="en-US" sz="3300" dirty="0" err="1"/>
              <a:t>metroidvania</a:t>
            </a:r>
            <a:r>
              <a:rPr lang="en-US" sz="3300" dirty="0"/>
              <a:t> aspect of the game is certain weapons or unlocks the player could have to also help him travel trough the levels or even unlocking different layers.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6567282-D47B-FBA2-03F1-3C475EEF8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E2199BF-C8E0-41CB-2BB5-F29F42B7C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EFF9E76-A06B-400D-F1C9-5F9D04895A7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4B5915F-C5CF-47A1-7418-103DAEDCE9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4F14B826-0C75-483B-60AD-B5D39EB7B03A}"/>
              </a:ext>
            </a:extLst>
          </p:cNvPr>
          <p:cNvSpPr txBox="1">
            <a:spLocks/>
          </p:cNvSpPr>
          <p:nvPr/>
        </p:nvSpPr>
        <p:spPr>
          <a:xfrm>
            <a:off x="594360" y="1065631"/>
            <a:ext cx="5787226" cy="803201"/>
          </a:xfrm>
          <a:prstGeom prst="rect">
            <a:avLst/>
          </a:prstGeom>
        </p:spPr>
        <p:txBody>
          <a:bodyPr vert="horz" lIns="0" tIns="228600" rIns="0" bIns="0" rtlCol="0">
            <a:norm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Genre: 2D Platformer, Puzzle-Platformer, </a:t>
            </a:r>
            <a:r>
              <a:rPr lang="en-US" dirty="0" err="1"/>
              <a:t>Metroidvania</a:t>
            </a:r>
            <a:r>
              <a:rPr lang="en-US" dirty="0"/>
              <a:t>, Adventure</a:t>
            </a:r>
          </a:p>
        </p:txBody>
      </p:sp>
    </p:spTree>
    <p:extLst>
      <p:ext uri="{BB962C8B-B14F-4D97-AF65-F5344CB8AC3E}">
        <p14:creationId xmlns:p14="http://schemas.microsoft.com/office/powerpoint/2010/main" val="1231373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staircase&#10;&#10;Description automatically generated with medium confidence">
            <a:extLst>
              <a:ext uri="{FF2B5EF4-FFF2-40B4-BE49-F238E27FC236}">
                <a16:creationId xmlns:a16="http://schemas.microsoft.com/office/drawing/2014/main" id="{FF751428-1850-0765-86FD-BC5580EDB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267" y="0"/>
            <a:ext cx="91334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6560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{B21F83A8-5A48-4350-9681-187597350A3D}tf78853419_win32</Template>
  <TotalTime>128</TotalTime>
  <Words>508</Words>
  <Application>Microsoft Office PowerPoint</Application>
  <PresentationFormat>Widescreen</PresentationFormat>
  <Paragraphs>46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Franklin Gothic Book</vt:lpstr>
      <vt:lpstr>Franklin Gothic Demi</vt:lpstr>
      <vt:lpstr>Custom</vt:lpstr>
      <vt:lpstr>5 Game Ideas</vt:lpstr>
      <vt:lpstr>Touhou Fan Game</vt:lpstr>
      <vt:lpstr>PowerPoint Presentation</vt:lpstr>
      <vt:lpstr>Bomb Mania</vt:lpstr>
      <vt:lpstr>PowerPoint Presentation</vt:lpstr>
      <vt:lpstr>Speeding And Slowing</vt:lpstr>
      <vt:lpstr>PowerPoint Presentation</vt:lpstr>
      <vt:lpstr>3 way to cross</vt:lpstr>
      <vt:lpstr>PowerPoint Presentation</vt:lpstr>
      <vt:lpstr>My Yo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Toledo Castillo, Rodrigo</dc:creator>
  <cp:lastModifiedBy>Toledo Castillo, Rodrigo</cp:lastModifiedBy>
  <cp:revision>1</cp:revision>
  <dcterms:created xsi:type="dcterms:W3CDTF">2025-01-14T03:08:27Z</dcterms:created>
  <dcterms:modified xsi:type="dcterms:W3CDTF">2025-01-14T05:16:44Z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